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5" d="100"/>
          <a:sy n="95" d="100"/>
        </p:scale>
        <p:origin x="20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21.11.2021</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extLst>
      <p:ext uri="{BB962C8B-B14F-4D97-AF65-F5344CB8AC3E}">
        <p14:creationId xmlns:p14="http://schemas.microsoft.com/office/powerpoint/2010/main" val="418207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extLst>
      <p:ext uri="{BB962C8B-B14F-4D97-AF65-F5344CB8AC3E}">
        <p14:creationId xmlns:p14="http://schemas.microsoft.com/office/powerpoint/2010/main" val="1921297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extLst>
      <p:ext uri="{BB962C8B-B14F-4D97-AF65-F5344CB8AC3E}">
        <p14:creationId xmlns:p14="http://schemas.microsoft.com/office/powerpoint/2010/main" val="931850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extLst>
      <p:ext uri="{BB962C8B-B14F-4D97-AF65-F5344CB8AC3E}">
        <p14:creationId xmlns:p14="http://schemas.microsoft.com/office/powerpoint/2010/main" val="3059702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extLst>
      <p:ext uri="{BB962C8B-B14F-4D97-AF65-F5344CB8AC3E}">
        <p14:creationId xmlns:p14="http://schemas.microsoft.com/office/powerpoint/2010/main" val="595835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extLst>
      <p:ext uri="{BB962C8B-B14F-4D97-AF65-F5344CB8AC3E}">
        <p14:creationId xmlns:p14="http://schemas.microsoft.com/office/powerpoint/2010/main" val="806793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extLst>
      <p:ext uri="{BB962C8B-B14F-4D97-AF65-F5344CB8AC3E}">
        <p14:creationId xmlns:p14="http://schemas.microsoft.com/office/powerpoint/2010/main" val="3084207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extLst>
      <p:ext uri="{BB962C8B-B14F-4D97-AF65-F5344CB8AC3E}">
        <p14:creationId xmlns:p14="http://schemas.microsoft.com/office/powerpoint/2010/main" val="1199440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extLst>
      <p:ext uri="{BB962C8B-B14F-4D97-AF65-F5344CB8AC3E}">
        <p14:creationId xmlns:p14="http://schemas.microsoft.com/office/powerpoint/2010/main" val="199443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extLst>
      <p:ext uri="{BB962C8B-B14F-4D97-AF65-F5344CB8AC3E}">
        <p14:creationId xmlns:p14="http://schemas.microsoft.com/office/powerpoint/2010/main" val="2921777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extLst>
      <p:ext uri="{BB962C8B-B14F-4D97-AF65-F5344CB8AC3E}">
        <p14:creationId xmlns:p14="http://schemas.microsoft.com/office/powerpoint/2010/main" val="1633001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extLst>
      <p:ext uri="{BB962C8B-B14F-4D97-AF65-F5344CB8AC3E}">
        <p14:creationId xmlns:p14="http://schemas.microsoft.com/office/powerpoint/2010/main" val="365047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extLst>
      <p:ext uri="{BB962C8B-B14F-4D97-AF65-F5344CB8AC3E}">
        <p14:creationId xmlns:p14="http://schemas.microsoft.com/office/powerpoint/2010/main" val="3458139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extLst>
      <p:ext uri="{BB962C8B-B14F-4D97-AF65-F5344CB8AC3E}">
        <p14:creationId xmlns:p14="http://schemas.microsoft.com/office/powerpoint/2010/main" val="2891642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extLst>
      <p:ext uri="{BB962C8B-B14F-4D97-AF65-F5344CB8AC3E}">
        <p14:creationId xmlns:p14="http://schemas.microsoft.com/office/powerpoint/2010/main" val="41222629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extLst>
      <p:ext uri="{BB962C8B-B14F-4D97-AF65-F5344CB8AC3E}">
        <p14:creationId xmlns:p14="http://schemas.microsoft.com/office/powerpoint/2010/main" val="2698672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extLst>
      <p:ext uri="{BB962C8B-B14F-4D97-AF65-F5344CB8AC3E}">
        <p14:creationId xmlns:p14="http://schemas.microsoft.com/office/powerpoint/2010/main" val="3323778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extLst>
      <p:ext uri="{BB962C8B-B14F-4D97-AF65-F5344CB8AC3E}">
        <p14:creationId xmlns:p14="http://schemas.microsoft.com/office/powerpoint/2010/main" val="2483726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extLst>
      <p:ext uri="{BB962C8B-B14F-4D97-AF65-F5344CB8AC3E}">
        <p14:creationId xmlns:p14="http://schemas.microsoft.com/office/powerpoint/2010/main" val="2117630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extLst>
      <p:ext uri="{BB962C8B-B14F-4D97-AF65-F5344CB8AC3E}">
        <p14:creationId xmlns:p14="http://schemas.microsoft.com/office/powerpoint/2010/main" val="2763803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extLst>
      <p:ext uri="{BB962C8B-B14F-4D97-AF65-F5344CB8AC3E}">
        <p14:creationId xmlns:p14="http://schemas.microsoft.com/office/powerpoint/2010/main" val="3715520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extLst>
      <p:ext uri="{BB962C8B-B14F-4D97-AF65-F5344CB8AC3E}">
        <p14:creationId xmlns:p14="http://schemas.microsoft.com/office/powerpoint/2010/main" val="3194395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extLst>
      <p:ext uri="{BB962C8B-B14F-4D97-AF65-F5344CB8AC3E}">
        <p14:creationId xmlns:p14="http://schemas.microsoft.com/office/powerpoint/2010/main" val="19068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extLst>
      <p:ext uri="{BB962C8B-B14F-4D97-AF65-F5344CB8AC3E}">
        <p14:creationId xmlns:p14="http://schemas.microsoft.com/office/powerpoint/2010/main" val="2452912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extLst>
      <p:ext uri="{BB962C8B-B14F-4D97-AF65-F5344CB8AC3E}">
        <p14:creationId xmlns:p14="http://schemas.microsoft.com/office/powerpoint/2010/main" val="2854995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extLst>
      <p:ext uri="{BB962C8B-B14F-4D97-AF65-F5344CB8AC3E}">
        <p14:creationId xmlns:p14="http://schemas.microsoft.com/office/powerpoint/2010/main" val="2997126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extLst>
      <p:ext uri="{BB962C8B-B14F-4D97-AF65-F5344CB8AC3E}">
        <p14:creationId xmlns:p14="http://schemas.microsoft.com/office/powerpoint/2010/main" val="812599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extLst>
      <p:ext uri="{BB962C8B-B14F-4D97-AF65-F5344CB8AC3E}">
        <p14:creationId xmlns:p14="http://schemas.microsoft.com/office/powerpoint/2010/main" val="3839131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extLst>
      <p:ext uri="{BB962C8B-B14F-4D97-AF65-F5344CB8AC3E}">
        <p14:creationId xmlns:p14="http://schemas.microsoft.com/office/powerpoint/2010/main" val="2009353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21. November 2021</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Sonntag, 21. November 2021</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Sonntag, 21. November 2021</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Sonntag, 21. November 2021</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Sonntag, 21. November 2021</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Sonntag, 21. November 2021</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Sonntag, 21. November 2021</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Sonntag, 21. November 2021</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Sonntag, 21. November 2021</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Sonntag, 21. November 2021</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Sonntag, 21. November 2021</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Sonntag, 21. November 2021</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Sonntag, 21. November 2021</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Sonntag, 21. November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Sonntag, 21. November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Sonntag, 21. November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Sonntag, 21. November 2021</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Sonntag, 21. November 2021</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Sonntag, 21. November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Sonntag, 21. November 2021</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Sonntag, 21. November 2021</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Sonntag, 21. November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Sonntag, 21. November 2021</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xmlns="" val="20000"/>
                    </a:ext>
                  </a:extLst>
                </a:gridCol>
                <a:gridCol w="2399597">
                  <a:extLst>
                    <a:ext uri="{9D8B030D-6E8A-4147-A177-3AD203B41FA5}">
                      <a16:colId xmlns:a16="http://schemas.microsoft.com/office/drawing/2014/main" xmlns="" val="20001"/>
                    </a:ext>
                  </a:extLst>
                </a:gridCol>
                <a:gridCol w="2232869">
                  <a:extLst>
                    <a:ext uri="{9D8B030D-6E8A-4147-A177-3AD203B41FA5}">
                      <a16:colId xmlns:a16="http://schemas.microsoft.com/office/drawing/2014/main" xmlns=""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Sonntag, 21. November 2021</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3529</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Dorothea Kapp</cp:lastModifiedBy>
  <cp:revision>437</cp:revision>
  <cp:lastPrinted>2017-11-03T12:15:33Z</cp:lastPrinted>
  <dcterms:created xsi:type="dcterms:W3CDTF">2004-08-18T22:53:42Z</dcterms:created>
  <dcterms:modified xsi:type="dcterms:W3CDTF">2021-11-21T14:03:09Z</dcterms:modified>
</cp:coreProperties>
</file>